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3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4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theme/theme5.xml" ContentType="application/vnd.openxmlformats-officedocument.theme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6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7.xml" ContentType="application/vnd.openxmlformats-officedocument.theme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54"/>
  </p:notesMasterIdLst>
  <p:handoutMasterIdLst>
    <p:handoutMasterId r:id="rId55"/>
  </p:handoutMasterIdLst>
  <p:sldIdLst>
    <p:sldId id="1212" r:id="rId11"/>
    <p:sldId id="2147480555" r:id="rId12"/>
    <p:sldId id="2147480550" r:id="rId13"/>
    <p:sldId id="2147480595" r:id="rId14"/>
    <p:sldId id="2147480597" r:id="rId15"/>
    <p:sldId id="2147480596" r:id="rId16"/>
    <p:sldId id="2147480599" r:id="rId17"/>
    <p:sldId id="2147480598" r:id="rId18"/>
    <p:sldId id="2147480600" r:id="rId19"/>
    <p:sldId id="2147480602" r:id="rId20"/>
    <p:sldId id="2147480606" r:id="rId21"/>
    <p:sldId id="2147480605" r:id="rId22"/>
    <p:sldId id="2147480607" r:id="rId23"/>
    <p:sldId id="2147480601" r:id="rId24"/>
    <p:sldId id="2147480603" r:id="rId25"/>
    <p:sldId id="2147480604" r:id="rId26"/>
    <p:sldId id="2147480611" r:id="rId27"/>
    <p:sldId id="2147480612" r:id="rId28"/>
    <p:sldId id="2147480613" r:id="rId29"/>
    <p:sldId id="2147480614" r:id="rId30"/>
    <p:sldId id="2147480615" r:id="rId31"/>
    <p:sldId id="2147480616" r:id="rId32"/>
    <p:sldId id="2147480617" r:id="rId33"/>
    <p:sldId id="2147480619" r:id="rId34"/>
    <p:sldId id="2147480620" r:id="rId35"/>
    <p:sldId id="2147480621" r:id="rId36"/>
    <p:sldId id="2147480569" r:id="rId37"/>
    <p:sldId id="2147480623" r:id="rId38"/>
    <p:sldId id="2147480624" r:id="rId39"/>
    <p:sldId id="2147480626" r:id="rId40"/>
    <p:sldId id="2147480627" r:id="rId41"/>
    <p:sldId id="2147480628" r:id="rId42"/>
    <p:sldId id="2147480629" r:id="rId43"/>
    <p:sldId id="2147480630" r:id="rId44"/>
    <p:sldId id="2147480631" r:id="rId45"/>
    <p:sldId id="2147480632" r:id="rId46"/>
    <p:sldId id="2147480633" r:id="rId47"/>
    <p:sldId id="2147480634" r:id="rId48"/>
    <p:sldId id="2147480635" r:id="rId49"/>
    <p:sldId id="2147480636" r:id="rId50"/>
    <p:sldId id="2147480637" r:id="rId51"/>
    <p:sldId id="2147480625" r:id="rId52"/>
    <p:sldId id="2147480568" r:id="rId53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B596D1"/>
    <a:srgbClr val="5E9CC8"/>
    <a:srgbClr val="FF861D"/>
    <a:srgbClr val="5AB35A"/>
    <a:srgbClr val="DD4D4E"/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1" autoAdjust="0"/>
    <p:restoredTop sz="91234" autoAdjust="0"/>
  </p:normalViewPr>
  <p:slideViewPr>
    <p:cSldViewPr snapToGrid="0">
      <p:cViewPr varScale="1">
        <p:scale>
          <a:sx n="97" d="100"/>
          <a:sy n="97" d="100"/>
        </p:scale>
        <p:origin x="702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presProps" Target="presProps.xml"/><Relationship Id="rId61" Type="http://schemas.microsoft.com/office/2018/10/relationships/authors" Target="authors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11/25/2024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  <a:t>The image represents a Lorenz attractor, which is a three-dimensional chaotic attractor discovered by the mathematician Edward Lorenz.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  <a:t>The Lorenz attractor is a graphical representation of the solutions to a set of differential equations that describe a simplified model of atmospheric convection, known as the "Butterfly effect".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  <a:t>The image shows the characteristic butterfly-like shape of the Lorenz attractor, which demonstrates the sensitive dependence on initial conditions that is a hallmark of chaotic systems.</a:t>
            </a:r>
          </a:p>
          <a:p>
            <a:endParaRPr lang="en-US" b="0" i="0" dirty="0">
              <a:solidFill>
                <a:srgbClr val="FFFFFF"/>
              </a:solidFill>
              <a:effectLst/>
              <a:latin typeface="Siemens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87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Unrestricted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Unrestricted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slideLayout" Target="../slideLayouts/slideLayout167.xml"/><Relationship Id="rId47" Type="http://schemas.openxmlformats.org/officeDocument/2006/relationships/slideLayout" Target="../slideLayouts/slideLayout172.xml"/><Relationship Id="rId50" Type="http://schemas.openxmlformats.org/officeDocument/2006/relationships/slideLayout" Target="../slideLayouts/slideLayout175.xml"/><Relationship Id="rId55" Type="http://schemas.openxmlformats.org/officeDocument/2006/relationships/slideLayout" Target="../slideLayouts/slideLayout180.xml"/><Relationship Id="rId63" Type="http://schemas.openxmlformats.org/officeDocument/2006/relationships/slideLayout" Target="../slideLayouts/slideLayout188.xml"/><Relationship Id="rId68" Type="http://schemas.openxmlformats.org/officeDocument/2006/relationships/slideLayout" Target="../slideLayouts/slideLayout193.xml"/><Relationship Id="rId76" Type="http://schemas.openxmlformats.org/officeDocument/2006/relationships/slideLayout" Target="../slideLayouts/slideLayout201.xml"/><Relationship Id="rId84" Type="http://schemas.openxmlformats.org/officeDocument/2006/relationships/slideLayout" Target="../slideLayouts/slideLayout209.xml"/><Relationship Id="rId89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32.xml"/><Relationship Id="rId71" Type="http://schemas.openxmlformats.org/officeDocument/2006/relationships/slideLayout" Target="../slideLayouts/slideLayout196.xml"/><Relationship Id="rId92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45" Type="http://schemas.openxmlformats.org/officeDocument/2006/relationships/slideLayout" Target="../slideLayouts/slideLayout170.xml"/><Relationship Id="rId53" Type="http://schemas.openxmlformats.org/officeDocument/2006/relationships/slideLayout" Target="../slideLayouts/slideLayout178.xml"/><Relationship Id="rId58" Type="http://schemas.openxmlformats.org/officeDocument/2006/relationships/slideLayout" Target="../slideLayouts/slideLayout183.xml"/><Relationship Id="rId66" Type="http://schemas.openxmlformats.org/officeDocument/2006/relationships/slideLayout" Target="../slideLayouts/slideLayout191.xml"/><Relationship Id="rId74" Type="http://schemas.openxmlformats.org/officeDocument/2006/relationships/slideLayout" Target="../slideLayouts/slideLayout199.xml"/><Relationship Id="rId79" Type="http://schemas.openxmlformats.org/officeDocument/2006/relationships/slideLayout" Target="../slideLayouts/slideLayout204.xml"/><Relationship Id="rId87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30.xml"/><Relationship Id="rId61" Type="http://schemas.openxmlformats.org/officeDocument/2006/relationships/slideLayout" Target="../slideLayouts/slideLayout186.xml"/><Relationship Id="rId82" Type="http://schemas.openxmlformats.org/officeDocument/2006/relationships/slideLayout" Target="../slideLayouts/slideLayout207.xml"/><Relationship Id="rId90" Type="http://schemas.openxmlformats.org/officeDocument/2006/relationships/slideLayout" Target="../slideLayouts/slideLayout215.xml"/><Relationship Id="rId95" Type="http://schemas.openxmlformats.org/officeDocument/2006/relationships/slideLayout" Target="../slideLayouts/slideLayout220.xml"/><Relationship Id="rId1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slideLayout" Target="../slideLayouts/slideLayout168.xml"/><Relationship Id="rId48" Type="http://schemas.openxmlformats.org/officeDocument/2006/relationships/slideLayout" Target="../slideLayouts/slideLayout173.xml"/><Relationship Id="rId56" Type="http://schemas.openxmlformats.org/officeDocument/2006/relationships/slideLayout" Target="../slideLayouts/slideLayout181.xml"/><Relationship Id="rId64" Type="http://schemas.openxmlformats.org/officeDocument/2006/relationships/slideLayout" Target="../slideLayouts/slideLayout189.xml"/><Relationship Id="rId69" Type="http://schemas.openxmlformats.org/officeDocument/2006/relationships/slideLayout" Target="../slideLayouts/slideLayout194.xml"/><Relationship Id="rId77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133.xml"/><Relationship Id="rId51" Type="http://schemas.openxmlformats.org/officeDocument/2006/relationships/slideLayout" Target="../slideLayouts/slideLayout176.xml"/><Relationship Id="rId72" Type="http://schemas.openxmlformats.org/officeDocument/2006/relationships/slideLayout" Target="../slideLayouts/slideLayout197.xml"/><Relationship Id="rId80" Type="http://schemas.openxmlformats.org/officeDocument/2006/relationships/slideLayout" Target="../slideLayouts/slideLayout205.xml"/><Relationship Id="rId85" Type="http://schemas.openxmlformats.org/officeDocument/2006/relationships/slideLayout" Target="../slideLayouts/slideLayout210.xml"/><Relationship Id="rId93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46" Type="http://schemas.openxmlformats.org/officeDocument/2006/relationships/slideLayout" Target="../slideLayouts/slideLayout171.xml"/><Relationship Id="rId59" Type="http://schemas.openxmlformats.org/officeDocument/2006/relationships/slideLayout" Target="../slideLayouts/slideLayout184.xml"/><Relationship Id="rId67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66.xml"/><Relationship Id="rId54" Type="http://schemas.openxmlformats.org/officeDocument/2006/relationships/slideLayout" Target="../slideLayouts/slideLayout179.xml"/><Relationship Id="rId62" Type="http://schemas.openxmlformats.org/officeDocument/2006/relationships/slideLayout" Target="../slideLayouts/slideLayout187.xml"/><Relationship Id="rId70" Type="http://schemas.openxmlformats.org/officeDocument/2006/relationships/slideLayout" Target="../slideLayouts/slideLayout195.xml"/><Relationship Id="rId75" Type="http://schemas.openxmlformats.org/officeDocument/2006/relationships/slideLayout" Target="../slideLayouts/slideLayout200.xml"/><Relationship Id="rId83" Type="http://schemas.openxmlformats.org/officeDocument/2006/relationships/slideLayout" Target="../slideLayouts/slideLayout208.xml"/><Relationship Id="rId88" Type="http://schemas.openxmlformats.org/officeDocument/2006/relationships/slideLayout" Target="../slideLayouts/slideLayout213.xml"/><Relationship Id="rId91" Type="http://schemas.openxmlformats.org/officeDocument/2006/relationships/slideLayout" Target="../slideLayouts/slideLayout216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49" Type="http://schemas.openxmlformats.org/officeDocument/2006/relationships/slideLayout" Target="../slideLayouts/slideLayout174.xml"/><Relationship Id="rId57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69.xml"/><Relationship Id="rId52" Type="http://schemas.openxmlformats.org/officeDocument/2006/relationships/slideLayout" Target="../slideLayouts/slideLayout177.xml"/><Relationship Id="rId60" Type="http://schemas.openxmlformats.org/officeDocument/2006/relationships/slideLayout" Target="../slideLayouts/slideLayout185.xml"/><Relationship Id="rId65" Type="http://schemas.openxmlformats.org/officeDocument/2006/relationships/slideLayout" Target="../slideLayouts/slideLayout190.xml"/><Relationship Id="rId73" Type="http://schemas.openxmlformats.org/officeDocument/2006/relationships/slideLayout" Target="../slideLayouts/slideLayout198.xml"/><Relationship Id="rId78" Type="http://schemas.openxmlformats.org/officeDocument/2006/relationships/slideLayout" Target="../slideLayouts/slideLayout203.xml"/><Relationship Id="rId81" Type="http://schemas.openxmlformats.org/officeDocument/2006/relationships/slideLayout" Target="../slideLayouts/slideLayout206.xml"/><Relationship Id="rId86" Type="http://schemas.openxmlformats.org/officeDocument/2006/relationships/slideLayout" Target="../slideLayouts/slideLayout211.xml"/><Relationship Id="rId94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26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44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35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239.xml"/><Relationship Id="rId31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5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55" Type="http://schemas.openxmlformats.org/officeDocument/2006/relationships/slideLayout" Target="../slideLayouts/slideLayout306.xml"/><Relationship Id="rId63" Type="http://schemas.openxmlformats.org/officeDocument/2006/relationships/slideLayout" Target="../slideLayouts/slideLayout314.xml"/><Relationship Id="rId68" Type="http://schemas.openxmlformats.org/officeDocument/2006/relationships/slideLayout" Target="../slideLayouts/slideLayout319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8.xml"/><Relationship Id="rId7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slideLayout" Target="../slideLayouts/slideLayout304.xml"/><Relationship Id="rId58" Type="http://schemas.openxmlformats.org/officeDocument/2006/relationships/slideLayout" Target="../slideLayouts/slideLayout309.xml"/><Relationship Id="rId66" Type="http://schemas.openxmlformats.org/officeDocument/2006/relationships/slideLayout" Target="../slideLayouts/slideLayout317.xml"/><Relationship Id="rId74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Relationship Id="rId57" Type="http://schemas.openxmlformats.org/officeDocument/2006/relationships/slideLayout" Target="../slideLayouts/slideLayout308.xml"/><Relationship Id="rId61" Type="http://schemas.openxmlformats.org/officeDocument/2006/relationships/slideLayout" Target="../slideLayouts/slideLayout312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slideLayout" Target="../slideLayouts/slideLayout303.xml"/><Relationship Id="rId60" Type="http://schemas.openxmlformats.org/officeDocument/2006/relationships/slideLayout" Target="../slideLayouts/slideLayout311.xml"/><Relationship Id="rId65" Type="http://schemas.openxmlformats.org/officeDocument/2006/relationships/slideLayout" Target="../slideLayouts/slideLayout316.xml"/><Relationship Id="rId73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56" Type="http://schemas.openxmlformats.org/officeDocument/2006/relationships/slideLayout" Target="../slideLayouts/slideLayout307.xml"/><Relationship Id="rId64" Type="http://schemas.openxmlformats.org/officeDocument/2006/relationships/slideLayout" Target="../slideLayouts/slideLayout315.xml"/><Relationship Id="rId69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72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59" Type="http://schemas.openxmlformats.org/officeDocument/2006/relationships/slideLayout" Target="../slideLayouts/slideLayout310.xml"/><Relationship Id="rId67" Type="http://schemas.openxmlformats.org/officeDocument/2006/relationships/slideLayout" Target="../slideLayouts/slideLayout318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slideLayout" Target="../slideLayouts/slideLayout305.xml"/><Relationship Id="rId62" Type="http://schemas.openxmlformats.org/officeDocument/2006/relationships/slideLayout" Target="../slideLayouts/slideLayout313.xml"/><Relationship Id="rId70" Type="http://schemas.openxmlformats.org/officeDocument/2006/relationships/slideLayout" Target="../slideLayouts/slideLayout321.xml"/><Relationship Id="rId75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9.xml"/><Relationship Id="rId18" Type="http://schemas.openxmlformats.org/officeDocument/2006/relationships/slideLayout" Target="../slideLayouts/slideLayout344.xml"/><Relationship Id="rId26" Type="http://schemas.openxmlformats.org/officeDocument/2006/relationships/slideLayout" Target="../slideLayouts/slideLayout352.xml"/><Relationship Id="rId39" Type="http://schemas.openxmlformats.org/officeDocument/2006/relationships/slideLayout" Target="../slideLayouts/slideLayout365.xml"/><Relationship Id="rId21" Type="http://schemas.openxmlformats.org/officeDocument/2006/relationships/slideLayout" Target="../slideLayouts/slideLayout347.xml"/><Relationship Id="rId34" Type="http://schemas.openxmlformats.org/officeDocument/2006/relationships/slideLayout" Target="../slideLayouts/slideLayout360.xml"/><Relationship Id="rId42" Type="http://schemas.openxmlformats.org/officeDocument/2006/relationships/slideLayout" Target="../slideLayouts/slideLayout368.xml"/><Relationship Id="rId47" Type="http://schemas.openxmlformats.org/officeDocument/2006/relationships/slideLayout" Target="../slideLayouts/slideLayout373.xml"/><Relationship Id="rId50" Type="http://schemas.openxmlformats.org/officeDocument/2006/relationships/slideLayout" Target="../slideLayouts/slideLayout376.xml"/><Relationship Id="rId55" Type="http://schemas.openxmlformats.org/officeDocument/2006/relationships/slideLayout" Target="../slideLayouts/slideLayout381.xml"/><Relationship Id="rId63" Type="http://schemas.openxmlformats.org/officeDocument/2006/relationships/slideLayout" Target="../slideLayouts/slideLayout389.xml"/><Relationship Id="rId68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33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8.xml"/><Relationship Id="rId16" Type="http://schemas.openxmlformats.org/officeDocument/2006/relationships/slideLayout" Target="../slideLayouts/slideLayout342.xml"/><Relationship Id="rId29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7.xml"/><Relationship Id="rId24" Type="http://schemas.openxmlformats.org/officeDocument/2006/relationships/slideLayout" Target="../slideLayouts/slideLayout350.xml"/><Relationship Id="rId32" Type="http://schemas.openxmlformats.org/officeDocument/2006/relationships/slideLayout" Target="../slideLayouts/slideLayout358.xml"/><Relationship Id="rId37" Type="http://schemas.openxmlformats.org/officeDocument/2006/relationships/slideLayout" Target="../slideLayouts/slideLayout363.xml"/><Relationship Id="rId40" Type="http://schemas.openxmlformats.org/officeDocument/2006/relationships/slideLayout" Target="../slideLayouts/slideLayout366.xml"/><Relationship Id="rId45" Type="http://schemas.openxmlformats.org/officeDocument/2006/relationships/slideLayout" Target="../slideLayouts/slideLayout371.xml"/><Relationship Id="rId53" Type="http://schemas.openxmlformats.org/officeDocument/2006/relationships/slideLayout" Target="../slideLayouts/slideLayout379.xml"/><Relationship Id="rId58" Type="http://schemas.openxmlformats.org/officeDocument/2006/relationships/slideLayout" Target="../slideLayouts/slideLayout384.xml"/><Relationship Id="rId66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41.xml"/><Relationship Id="rId23" Type="http://schemas.openxmlformats.org/officeDocument/2006/relationships/slideLayout" Target="../slideLayouts/slideLayout349.xml"/><Relationship Id="rId28" Type="http://schemas.openxmlformats.org/officeDocument/2006/relationships/slideLayout" Target="../slideLayouts/slideLayout354.xml"/><Relationship Id="rId36" Type="http://schemas.openxmlformats.org/officeDocument/2006/relationships/slideLayout" Target="../slideLayouts/slideLayout362.xml"/><Relationship Id="rId49" Type="http://schemas.openxmlformats.org/officeDocument/2006/relationships/slideLayout" Target="../slideLayouts/slideLayout375.xml"/><Relationship Id="rId57" Type="http://schemas.openxmlformats.org/officeDocument/2006/relationships/slideLayout" Target="../slideLayouts/slideLayout383.xml"/><Relationship Id="rId6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345.xml"/><Relationship Id="rId31" Type="http://schemas.openxmlformats.org/officeDocument/2006/relationships/slideLayout" Target="../slideLayouts/slideLayout357.xml"/><Relationship Id="rId44" Type="http://schemas.openxmlformats.org/officeDocument/2006/relationships/slideLayout" Target="../slideLayouts/slideLayout370.xml"/><Relationship Id="rId52" Type="http://schemas.openxmlformats.org/officeDocument/2006/relationships/slideLayout" Target="../slideLayouts/slideLayout378.xml"/><Relationship Id="rId60" Type="http://schemas.openxmlformats.org/officeDocument/2006/relationships/slideLayout" Target="../slideLayouts/slideLayout386.xml"/><Relationship Id="rId65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40.xml"/><Relationship Id="rId22" Type="http://schemas.openxmlformats.org/officeDocument/2006/relationships/slideLayout" Target="../slideLayouts/slideLayout348.xml"/><Relationship Id="rId27" Type="http://schemas.openxmlformats.org/officeDocument/2006/relationships/slideLayout" Target="../slideLayouts/slideLayout353.xml"/><Relationship Id="rId30" Type="http://schemas.openxmlformats.org/officeDocument/2006/relationships/slideLayout" Target="../slideLayouts/slideLayout356.xml"/><Relationship Id="rId35" Type="http://schemas.openxmlformats.org/officeDocument/2006/relationships/slideLayout" Target="../slideLayouts/slideLayout361.xml"/><Relationship Id="rId43" Type="http://schemas.openxmlformats.org/officeDocument/2006/relationships/slideLayout" Target="../slideLayouts/slideLayout369.xml"/><Relationship Id="rId48" Type="http://schemas.openxmlformats.org/officeDocument/2006/relationships/slideLayout" Target="../slideLayouts/slideLayout374.xml"/><Relationship Id="rId56" Type="http://schemas.openxmlformats.org/officeDocument/2006/relationships/slideLayout" Target="../slideLayouts/slideLayout382.xml"/><Relationship Id="rId64" Type="http://schemas.openxmlformats.org/officeDocument/2006/relationships/slideLayout" Target="../slideLayouts/slideLayout390.xml"/><Relationship Id="rId69" Type="http://schemas.openxmlformats.org/officeDocument/2006/relationships/slideLayout" Target="../slideLayouts/slideLayout395.xml"/><Relationship Id="rId8" Type="http://schemas.openxmlformats.org/officeDocument/2006/relationships/slideLayout" Target="../slideLayouts/slideLayout334.xml"/><Relationship Id="rId51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8.xml"/><Relationship Id="rId17" Type="http://schemas.openxmlformats.org/officeDocument/2006/relationships/slideLayout" Target="../slideLayouts/slideLayout343.xml"/><Relationship Id="rId25" Type="http://schemas.openxmlformats.org/officeDocument/2006/relationships/slideLayout" Target="../slideLayouts/slideLayout351.xml"/><Relationship Id="rId33" Type="http://schemas.openxmlformats.org/officeDocument/2006/relationships/slideLayout" Target="../slideLayouts/slideLayout359.xml"/><Relationship Id="rId38" Type="http://schemas.openxmlformats.org/officeDocument/2006/relationships/slideLayout" Target="../slideLayouts/slideLayout364.xml"/><Relationship Id="rId46" Type="http://schemas.openxmlformats.org/officeDocument/2006/relationships/slideLayout" Target="../slideLayouts/slideLayout372.xml"/><Relationship Id="rId59" Type="http://schemas.openxmlformats.org/officeDocument/2006/relationships/slideLayout" Target="../slideLayouts/slideLayout385.xml"/><Relationship Id="rId67" Type="http://schemas.openxmlformats.org/officeDocument/2006/relationships/slideLayout" Target="../slideLayouts/slideLayout393.xml"/><Relationship Id="rId20" Type="http://schemas.openxmlformats.org/officeDocument/2006/relationships/slideLayout" Target="../slideLayouts/slideLayout346.xml"/><Relationship Id="rId41" Type="http://schemas.openxmlformats.org/officeDocument/2006/relationships/slideLayout" Target="../slideLayouts/slideLayout367.xml"/><Relationship Id="rId54" Type="http://schemas.openxmlformats.org/officeDocument/2006/relationships/slideLayout" Target="../slideLayouts/slideLayout380.xml"/><Relationship Id="rId62" Type="http://schemas.openxmlformats.org/officeDocument/2006/relationships/slideLayout" Target="../slideLayouts/slideLayout388.xml"/><Relationship Id="rId70" Type="http://schemas.openxmlformats.org/officeDocument/2006/relationships/slideLayout" Target="../slideLayouts/slideLayout39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9.xml"/><Relationship Id="rId18" Type="http://schemas.openxmlformats.org/officeDocument/2006/relationships/slideLayout" Target="../slideLayouts/slideLayout414.xml"/><Relationship Id="rId26" Type="http://schemas.openxmlformats.org/officeDocument/2006/relationships/slideLayout" Target="../slideLayouts/slideLayout422.xml"/><Relationship Id="rId39" Type="http://schemas.openxmlformats.org/officeDocument/2006/relationships/slideLayout" Target="../slideLayouts/slideLayout435.xml"/><Relationship Id="rId21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30.xml"/><Relationship Id="rId42" Type="http://schemas.openxmlformats.org/officeDocument/2006/relationships/slideLayout" Target="../slideLayouts/slideLayout438.xml"/><Relationship Id="rId47" Type="http://schemas.openxmlformats.org/officeDocument/2006/relationships/slideLayout" Target="../slideLayouts/slideLayout443.xml"/><Relationship Id="rId50" Type="http://schemas.openxmlformats.org/officeDocument/2006/relationships/slideLayout" Target="../slideLayouts/slideLayout446.xml"/><Relationship Id="rId55" Type="http://schemas.openxmlformats.org/officeDocument/2006/relationships/slideLayout" Target="../slideLayouts/slideLayout451.xml"/><Relationship Id="rId63" Type="http://schemas.openxmlformats.org/officeDocument/2006/relationships/slideLayout" Target="../slideLayouts/slideLayout459.xml"/><Relationship Id="rId68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03.xml"/><Relationship Id="rId71" Type="http://schemas.openxmlformats.org/officeDocument/2006/relationships/slideLayout" Target="../slideLayouts/slideLayout467.xml"/><Relationship Id="rId2" Type="http://schemas.openxmlformats.org/officeDocument/2006/relationships/slideLayout" Target="../slideLayouts/slideLayout398.xml"/><Relationship Id="rId16" Type="http://schemas.openxmlformats.org/officeDocument/2006/relationships/slideLayout" Target="../slideLayouts/slideLayout412.xml"/><Relationship Id="rId29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420.xml"/><Relationship Id="rId32" Type="http://schemas.openxmlformats.org/officeDocument/2006/relationships/slideLayout" Target="../slideLayouts/slideLayout428.xml"/><Relationship Id="rId37" Type="http://schemas.openxmlformats.org/officeDocument/2006/relationships/slideLayout" Target="../slideLayouts/slideLayout433.xml"/><Relationship Id="rId40" Type="http://schemas.openxmlformats.org/officeDocument/2006/relationships/slideLayout" Target="../slideLayouts/slideLayout436.xml"/><Relationship Id="rId45" Type="http://schemas.openxmlformats.org/officeDocument/2006/relationships/slideLayout" Target="../slideLayouts/slideLayout441.xml"/><Relationship Id="rId53" Type="http://schemas.openxmlformats.org/officeDocument/2006/relationships/slideLayout" Target="../slideLayouts/slideLayout449.xml"/><Relationship Id="rId58" Type="http://schemas.openxmlformats.org/officeDocument/2006/relationships/slideLayout" Target="../slideLayouts/slideLayout454.xml"/><Relationship Id="rId66" Type="http://schemas.openxmlformats.org/officeDocument/2006/relationships/slideLayout" Target="../slideLayouts/slideLayout462.xml"/><Relationship Id="rId74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01.xml"/><Relationship Id="rId15" Type="http://schemas.openxmlformats.org/officeDocument/2006/relationships/slideLayout" Target="../slideLayouts/slideLayout411.xml"/><Relationship Id="rId23" Type="http://schemas.openxmlformats.org/officeDocument/2006/relationships/slideLayout" Target="../slideLayouts/slideLayout419.xml"/><Relationship Id="rId28" Type="http://schemas.openxmlformats.org/officeDocument/2006/relationships/slideLayout" Target="../slideLayouts/slideLayout424.xml"/><Relationship Id="rId36" Type="http://schemas.openxmlformats.org/officeDocument/2006/relationships/slideLayout" Target="../slideLayouts/slideLayout432.xml"/><Relationship Id="rId49" Type="http://schemas.openxmlformats.org/officeDocument/2006/relationships/slideLayout" Target="../slideLayouts/slideLayout445.xml"/><Relationship Id="rId57" Type="http://schemas.openxmlformats.org/officeDocument/2006/relationships/slideLayout" Target="../slideLayouts/slideLayout453.xml"/><Relationship Id="rId61" Type="http://schemas.openxmlformats.org/officeDocument/2006/relationships/slideLayout" Target="../slideLayouts/slideLayout457.xml"/><Relationship Id="rId10" Type="http://schemas.openxmlformats.org/officeDocument/2006/relationships/slideLayout" Target="../slideLayouts/slideLayout406.xml"/><Relationship Id="rId19" Type="http://schemas.openxmlformats.org/officeDocument/2006/relationships/slideLayout" Target="../slideLayouts/slideLayout415.xml"/><Relationship Id="rId31" Type="http://schemas.openxmlformats.org/officeDocument/2006/relationships/slideLayout" Target="../slideLayouts/slideLayout427.xml"/><Relationship Id="rId44" Type="http://schemas.openxmlformats.org/officeDocument/2006/relationships/slideLayout" Target="../slideLayouts/slideLayout440.xml"/><Relationship Id="rId52" Type="http://schemas.openxmlformats.org/officeDocument/2006/relationships/slideLayout" Target="../slideLayouts/slideLayout448.xml"/><Relationship Id="rId60" Type="http://schemas.openxmlformats.org/officeDocument/2006/relationships/slideLayout" Target="../slideLayouts/slideLayout456.xml"/><Relationship Id="rId65" Type="http://schemas.openxmlformats.org/officeDocument/2006/relationships/slideLayout" Target="../slideLayouts/slideLayout461.xml"/><Relationship Id="rId73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Relationship Id="rId14" Type="http://schemas.openxmlformats.org/officeDocument/2006/relationships/slideLayout" Target="../slideLayouts/slideLayout410.xml"/><Relationship Id="rId22" Type="http://schemas.openxmlformats.org/officeDocument/2006/relationships/slideLayout" Target="../slideLayouts/slideLayout418.xml"/><Relationship Id="rId27" Type="http://schemas.openxmlformats.org/officeDocument/2006/relationships/slideLayout" Target="../slideLayouts/slideLayout423.xml"/><Relationship Id="rId30" Type="http://schemas.openxmlformats.org/officeDocument/2006/relationships/slideLayout" Target="../slideLayouts/slideLayout426.xml"/><Relationship Id="rId35" Type="http://schemas.openxmlformats.org/officeDocument/2006/relationships/slideLayout" Target="../slideLayouts/slideLayout431.xml"/><Relationship Id="rId43" Type="http://schemas.openxmlformats.org/officeDocument/2006/relationships/slideLayout" Target="../slideLayouts/slideLayout439.xml"/><Relationship Id="rId48" Type="http://schemas.openxmlformats.org/officeDocument/2006/relationships/slideLayout" Target="../slideLayouts/slideLayout444.xml"/><Relationship Id="rId56" Type="http://schemas.openxmlformats.org/officeDocument/2006/relationships/slideLayout" Target="../slideLayouts/slideLayout452.xml"/><Relationship Id="rId64" Type="http://schemas.openxmlformats.org/officeDocument/2006/relationships/slideLayout" Target="../slideLayouts/slideLayout460.xml"/><Relationship Id="rId69" Type="http://schemas.openxmlformats.org/officeDocument/2006/relationships/slideLayout" Target="../slideLayouts/slideLayout465.xml"/><Relationship Id="rId8" Type="http://schemas.openxmlformats.org/officeDocument/2006/relationships/slideLayout" Target="../slideLayouts/slideLayout404.xml"/><Relationship Id="rId51" Type="http://schemas.openxmlformats.org/officeDocument/2006/relationships/slideLayout" Target="../slideLayouts/slideLayout447.xml"/><Relationship Id="rId72" Type="http://schemas.openxmlformats.org/officeDocument/2006/relationships/slideLayout" Target="../slideLayouts/slideLayout468.xml"/><Relationship Id="rId3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8.xml"/><Relationship Id="rId17" Type="http://schemas.openxmlformats.org/officeDocument/2006/relationships/slideLayout" Target="../slideLayouts/slideLayout413.xml"/><Relationship Id="rId25" Type="http://schemas.openxmlformats.org/officeDocument/2006/relationships/slideLayout" Target="../slideLayouts/slideLayout421.xml"/><Relationship Id="rId33" Type="http://schemas.openxmlformats.org/officeDocument/2006/relationships/slideLayout" Target="../slideLayouts/slideLayout429.xml"/><Relationship Id="rId38" Type="http://schemas.openxmlformats.org/officeDocument/2006/relationships/slideLayout" Target="../slideLayouts/slideLayout434.xml"/><Relationship Id="rId46" Type="http://schemas.openxmlformats.org/officeDocument/2006/relationships/slideLayout" Target="../slideLayouts/slideLayout442.xml"/><Relationship Id="rId59" Type="http://schemas.openxmlformats.org/officeDocument/2006/relationships/slideLayout" Target="../slideLayouts/slideLayout455.xml"/><Relationship Id="rId67" Type="http://schemas.openxmlformats.org/officeDocument/2006/relationships/slideLayout" Target="../slideLayouts/slideLayout463.xml"/><Relationship Id="rId20" Type="http://schemas.openxmlformats.org/officeDocument/2006/relationships/slideLayout" Target="../slideLayouts/slideLayout416.xml"/><Relationship Id="rId41" Type="http://schemas.openxmlformats.org/officeDocument/2006/relationships/slideLayout" Target="../slideLayouts/slideLayout437.xml"/><Relationship Id="rId54" Type="http://schemas.openxmlformats.org/officeDocument/2006/relationships/slideLayout" Target="../slideLayouts/slideLayout450.xml"/><Relationship Id="rId62" Type="http://schemas.openxmlformats.org/officeDocument/2006/relationships/slideLayout" Target="../slideLayouts/slideLayout458.xml"/><Relationship Id="rId70" Type="http://schemas.openxmlformats.org/officeDocument/2006/relationships/slideLayout" Target="../slideLayouts/slideLayout466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3.xml"/><Relationship Id="rId18" Type="http://schemas.openxmlformats.org/officeDocument/2006/relationships/slideLayout" Target="../slideLayouts/slideLayout488.xml"/><Relationship Id="rId26" Type="http://schemas.openxmlformats.org/officeDocument/2006/relationships/slideLayout" Target="../slideLayouts/slideLayout496.xml"/><Relationship Id="rId39" Type="http://schemas.openxmlformats.org/officeDocument/2006/relationships/slideLayout" Target="../slideLayouts/slideLayout509.xml"/><Relationship Id="rId21" Type="http://schemas.openxmlformats.org/officeDocument/2006/relationships/slideLayout" Target="../slideLayouts/slideLayout491.xml"/><Relationship Id="rId34" Type="http://schemas.openxmlformats.org/officeDocument/2006/relationships/slideLayout" Target="../slideLayouts/slideLayout504.xml"/><Relationship Id="rId42" Type="http://schemas.openxmlformats.org/officeDocument/2006/relationships/slideLayout" Target="../slideLayouts/slideLayout512.xml"/><Relationship Id="rId47" Type="http://schemas.openxmlformats.org/officeDocument/2006/relationships/slideLayout" Target="../slideLayouts/slideLayout517.xml"/><Relationship Id="rId50" Type="http://schemas.openxmlformats.org/officeDocument/2006/relationships/slideLayout" Target="../slideLayouts/slideLayout520.xml"/><Relationship Id="rId55" Type="http://schemas.openxmlformats.org/officeDocument/2006/relationships/slideLayout" Target="../slideLayouts/slideLayout525.xml"/><Relationship Id="rId63" Type="http://schemas.openxmlformats.org/officeDocument/2006/relationships/slideLayout" Target="../slideLayouts/slideLayout533.xml"/><Relationship Id="rId68" Type="http://schemas.openxmlformats.org/officeDocument/2006/relationships/slideLayout" Target="../slideLayouts/slideLayout538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7.xml"/><Relationship Id="rId71" Type="http://schemas.openxmlformats.org/officeDocument/2006/relationships/slideLayout" Target="../slideLayouts/slideLayout541.xml"/><Relationship Id="rId2" Type="http://schemas.openxmlformats.org/officeDocument/2006/relationships/slideLayout" Target="../slideLayouts/slideLayout472.xml"/><Relationship Id="rId16" Type="http://schemas.openxmlformats.org/officeDocument/2006/relationships/slideLayout" Target="../slideLayouts/slideLayout486.xml"/><Relationship Id="rId29" Type="http://schemas.openxmlformats.org/officeDocument/2006/relationships/slideLayout" Target="../slideLayouts/slideLayout499.xml"/><Relationship Id="rId11" Type="http://schemas.openxmlformats.org/officeDocument/2006/relationships/slideLayout" Target="../slideLayouts/slideLayout481.xml"/><Relationship Id="rId24" Type="http://schemas.openxmlformats.org/officeDocument/2006/relationships/slideLayout" Target="../slideLayouts/slideLayout494.xml"/><Relationship Id="rId32" Type="http://schemas.openxmlformats.org/officeDocument/2006/relationships/slideLayout" Target="../slideLayouts/slideLayout502.xml"/><Relationship Id="rId37" Type="http://schemas.openxmlformats.org/officeDocument/2006/relationships/slideLayout" Target="../slideLayouts/slideLayout507.xml"/><Relationship Id="rId40" Type="http://schemas.openxmlformats.org/officeDocument/2006/relationships/slideLayout" Target="../slideLayouts/slideLayout510.xml"/><Relationship Id="rId45" Type="http://schemas.openxmlformats.org/officeDocument/2006/relationships/slideLayout" Target="../slideLayouts/slideLayout515.xml"/><Relationship Id="rId53" Type="http://schemas.openxmlformats.org/officeDocument/2006/relationships/slideLayout" Target="../slideLayouts/slideLayout523.xml"/><Relationship Id="rId58" Type="http://schemas.openxmlformats.org/officeDocument/2006/relationships/slideLayout" Target="../slideLayouts/slideLayout528.xml"/><Relationship Id="rId66" Type="http://schemas.openxmlformats.org/officeDocument/2006/relationships/slideLayout" Target="../slideLayouts/slideLayout536.xml"/><Relationship Id="rId74" Type="http://schemas.openxmlformats.org/officeDocument/2006/relationships/slideLayout" Target="../slideLayouts/slideLayout544.xml"/><Relationship Id="rId5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85.xml"/><Relationship Id="rId23" Type="http://schemas.openxmlformats.org/officeDocument/2006/relationships/slideLayout" Target="../slideLayouts/slideLayout493.xml"/><Relationship Id="rId28" Type="http://schemas.openxmlformats.org/officeDocument/2006/relationships/slideLayout" Target="../slideLayouts/slideLayout498.xml"/><Relationship Id="rId36" Type="http://schemas.openxmlformats.org/officeDocument/2006/relationships/slideLayout" Target="../slideLayouts/slideLayout506.xml"/><Relationship Id="rId49" Type="http://schemas.openxmlformats.org/officeDocument/2006/relationships/slideLayout" Target="../slideLayouts/slideLayout519.xml"/><Relationship Id="rId57" Type="http://schemas.openxmlformats.org/officeDocument/2006/relationships/slideLayout" Target="../slideLayouts/slideLayout527.xml"/><Relationship Id="rId61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480.xml"/><Relationship Id="rId19" Type="http://schemas.openxmlformats.org/officeDocument/2006/relationships/slideLayout" Target="../slideLayouts/slideLayout489.xml"/><Relationship Id="rId31" Type="http://schemas.openxmlformats.org/officeDocument/2006/relationships/slideLayout" Target="../slideLayouts/slideLayout501.xml"/><Relationship Id="rId44" Type="http://schemas.openxmlformats.org/officeDocument/2006/relationships/slideLayout" Target="../slideLayouts/slideLayout514.xml"/><Relationship Id="rId52" Type="http://schemas.openxmlformats.org/officeDocument/2006/relationships/slideLayout" Target="../slideLayouts/slideLayout522.xml"/><Relationship Id="rId60" Type="http://schemas.openxmlformats.org/officeDocument/2006/relationships/slideLayout" Target="../slideLayouts/slideLayout530.xml"/><Relationship Id="rId65" Type="http://schemas.openxmlformats.org/officeDocument/2006/relationships/slideLayout" Target="../slideLayouts/slideLayout535.xml"/><Relationship Id="rId73" Type="http://schemas.openxmlformats.org/officeDocument/2006/relationships/slideLayout" Target="../slideLayouts/slideLayout543.xml"/><Relationship Id="rId4" Type="http://schemas.openxmlformats.org/officeDocument/2006/relationships/slideLayout" Target="../slideLayouts/slideLayout474.xml"/><Relationship Id="rId9" Type="http://schemas.openxmlformats.org/officeDocument/2006/relationships/slideLayout" Target="../slideLayouts/slideLayout479.xml"/><Relationship Id="rId14" Type="http://schemas.openxmlformats.org/officeDocument/2006/relationships/slideLayout" Target="../slideLayouts/slideLayout484.xml"/><Relationship Id="rId22" Type="http://schemas.openxmlformats.org/officeDocument/2006/relationships/slideLayout" Target="../slideLayouts/slideLayout492.xml"/><Relationship Id="rId27" Type="http://schemas.openxmlformats.org/officeDocument/2006/relationships/slideLayout" Target="../slideLayouts/slideLayout497.xml"/><Relationship Id="rId30" Type="http://schemas.openxmlformats.org/officeDocument/2006/relationships/slideLayout" Target="../slideLayouts/slideLayout500.xml"/><Relationship Id="rId35" Type="http://schemas.openxmlformats.org/officeDocument/2006/relationships/slideLayout" Target="../slideLayouts/slideLayout505.xml"/><Relationship Id="rId43" Type="http://schemas.openxmlformats.org/officeDocument/2006/relationships/slideLayout" Target="../slideLayouts/slideLayout513.xml"/><Relationship Id="rId48" Type="http://schemas.openxmlformats.org/officeDocument/2006/relationships/slideLayout" Target="../slideLayouts/slideLayout518.xml"/><Relationship Id="rId56" Type="http://schemas.openxmlformats.org/officeDocument/2006/relationships/slideLayout" Target="../slideLayouts/slideLayout526.xml"/><Relationship Id="rId64" Type="http://schemas.openxmlformats.org/officeDocument/2006/relationships/slideLayout" Target="../slideLayouts/slideLayout534.xml"/><Relationship Id="rId69" Type="http://schemas.openxmlformats.org/officeDocument/2006/relationships/slideLayout" Target="../slideLayouts/slideLayout539.xml"/><Relationship Id="rId8" Type="http://schemas.openxmlformats.org/officeDocument/2006/relationships/slideLayout" Target="../slideLayouts/slideLayout478.xml"/><Relationship Id="rId51" Type="http://schemas.openxmlformats.org/officeDocument/2006/relationships/slideLayout" Target="../slideLayouts/slideLayout521.xml"/><Relationship Id="rId72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473.xml"/><Relationship Id="rId12" Type="http://schemas.openxmlformats.org/officeDocument/2006/relationships/slideLayout" Target="../slideLayouts/slideLayout482.xml"/><Relationship Id="rId17" Type="http://schemas.openxmlformats.org/officeDocument/2006/relationships/slideLayout" Target="../slideLayouts/slideLayout487.xml"/><Relationship Id="rId25" Type="http://schemas.openxmlformats.org/officeDocument/2006/relationships/slideLayout" Target="../slideLayouts/slideLayout495.xml"/><Relationship Id="rId33" Type="http://schemas.openxmlformats.org/officeDocument/2006/relationships/slideLayout" Target="../slideLayouts/slideLayout503.xml"/><Relationship Id="rId38" Type="http://schemas.openxmlformats.org/officeDocument/2006/relationships/slideLayout" Target="../slideLayouts/slideLayout508.xml"/><Relationship Id="rId46" Type="http://schemas.openxmlformats.org/officeDocument/2006/relationships/slideLayout" Target="../slideLayouts/slideLayout516.xml"/><Relationship Id="rId59" Type="http://schemas.openxmlformats.org/officeDocument/2006/relationships/slideLayout" Target="../slideLayouts/slideLayout529.xml"/><Relationship Id="rId67" Type="http://schemas.openxmlformats.org/officeDocument/2006/relationships/slideLayout" Target="../slideLayouts/slideLayout537.xml"/><Relationship Id="rId20" Type="http://schemas.openxmlformats.org/officeDocument/2006/relationships/slideLayout" Target="../slideLayouts/slideLayout490.xml"/><Relationship Id="rId41" Type="http://schemas.openxmlformats.org/officeDocument/2006/relationships/slideLayout" Target="../slideLayouts/slideLayout511.xml"/><Relationship Id="rId54" Type="http://schemas.openxmlformats.org/officeDocument/2006/relationships/slideLayout" Target="../slideLayouts/slideLayout524.xml"/><Relationship Id="rId62" Type="http://schemas.openxmlformats.org/officeDocument/2006/relationships/slideLayout" Target="../slideLayouts/slideLayout532.xml"/><Relationship Id="rId70" Type="http://schemas.openxmlformats.org/officeDocument/2006/relationships/slideLayout" Target="../slideLayouts/slideLayout540.xml"/><Relationship Id="rId75" Type="http://schemas.openxmlformats.org/officeDocument/2006/relationships/slideLayout" Target="../slideLayouts/slideLayout545.xml"/><Relationship Id="rId1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4" r:id="rId9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matplotlib.org/stable/gallery/mplot3d/lorenz_attractor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youtube.com/watch?v=cb5KnYj3fNY&amp;t=189s" TargetMode="Externa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(5/7)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dirty="0">
                <a:solidFill>
                  <a:srgbClr val="00C1B6"/>
                </a:solidFill>
              </a:rPr>
              <a:t>Ordinary Differential equations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Beriot, Philippe Marchner </a:t>
            </a: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CCC-15A0-45AC-3811-4D476372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1F4BB-5FEB-88B8-8732-F454CED65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1529-E449-FB32-1F81-CFC804EF9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6" descr="A math equations and formulas on a white background&#10;&#10;Description automatically generated">
            <a:extLst>
              <a:ext uri="{FF2B5EF4-FFF2-40B4-BE49-F238E27FC236}">
                <a16:creationId xmlns:a16="http://schemas.microsoft.com/office/drawing/2014/main" id="{B05BAAD7-E6C4-FE60-D1CE-062EB03C5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358" y="1220309"/>
            <a:ext cx="10613283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CCB801-EC03-C7FB-BB47-8A783F72538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F7627E3-0292-555E-C6B8-6BA36449AE2C}"/>
              </a:ext>
            </a:extLst>
          </p:cNvPr>
          <p:cNvSpPr txBox="1">
            <a:spLocks/>
          </p:cNvSpPr>
          <p:nvPr/>
        </p:nvSpPr>
        <p:spPr bwMode="black">
          <a:xfrm>
            <a:off x="411162" y="1414800"/>
            <a:ext cx="11376026" cy="1804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DCD0-2687-2F81-2AE2-E8A0CFA0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5A4C8-C782-6700-3C7A-7768B4893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701DC-BD98-B504-3B7E-E4C6DB19E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4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C4D130F-E825-6175-3C45-AEE361EE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18005" y="1166779"/>
            <a:ext cx="10555989" cy="502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1D2A9-1A18-7554-31B7-A5E3447E150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9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2. Euler Methods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172DD-2A2F-BC07-BDF7-D7BFA8998F34}"/>
              </a:ext>
            </a:extLst>
          </p:cNvPr>
          <p:cNvSpPr/>
          <p:nvPr/>
        </p:nvSpPr>
        <p:spPr>
          <a:xfrm>
            <a:off x="410402" y="6438899"/>
            <a:ext cx="11467274" cy="3281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1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3200-CBC7-932C-4D97-28225F5D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Euler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61836-1054-5CC8-9DFD-954942215D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B487-C0CD-FC61-73C1-C9B5D546E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Content Placeholder 6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BB02A2A1-D832-EC7A-090A-7A6C10C5C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756" y="1168200"/>
            <a:ext cx="106604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6E9D66-E48A-5ACC-B78D-3BFA773E968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10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CCC-15A0-45AC-3811-4D476372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1F4BB-5FEB-88B8-8732-F454CED65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1529-E449-FB32-1F81-CFC804EF9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CB801-EC03-C7FB-BB47-8A783F72538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5A7644-1A98-B441-B922-9313A1102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079" y="1123199"/>
            <a:ext cx="10433842" cy="5029200"/>
          </a:xfrm>
        </p:spPr>
      </p:pic>
    </p:spTree>
    <p:extLst>
      <p:ext uri="{BB962C8B-B14F-4D97-AF65-F5344CB8AC3E}">
        <p14:creationId xmlns:p14="http://schemas.microsoft.com/office/powerpoint/2010/main" val="93866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39C4-181E-A93B-FA4B-814DF378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0ECA1-E523-8F83-BC8F-31A1273CD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04977-EC6A-0E02-48B8-318F4488E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3CE1E-5317-B4B1-F197-70DF55991FBC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28C274F-0C2C-519B-B949-69D398CCA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895" y="1054800"/>
            <a:ext cx="10805134" cy="5029200"/>
          </a:xfrm>
        </p:spPr>
      </p:pic>
    </p:spTree>
    <p:extLst>
      <p:ext uri="{BB962C8B-B14F-4D97-AF65-F5344CB8AC3E}">
        <p14:creationId xmlns:p14="http://schemas.microsoft.com/office/powerpoint/2010/main" val="88022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5DBF-49EC-9EBE-EDF1-4FB9B437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D2385-4E08-13E4-8A57-3A5F76ECB3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8180-1ECF-B4AF-3385-64CB947B36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88490E-1645-3B9E-329F-20A8C2BED6A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001C6CC-6F5D-E185-B0B8-CA002421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0" y="1245818"/>
            <a:ext cx="10560840" cy="50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67A2-4C75-DCC4-4D95-4E4CD96F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43FA3-5E94-2B57-6957-9AD389049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2366-B6A1-77AD-5770-A717F4EAA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D1B2DF0-CE89-9E48-CC20-2D556415E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907" y="1243995"/>
            <a:ext cx="10644185" cy="503260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43CF3-A752-477C-2C8B-A2A5EBD987B5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8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3166-17F9-72B2-BD17-A6D3C755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53785-7D3F-7532-67DB-4EF73E82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CAB87-C637-26EA-C911-5E11126CA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C5F97B-DD73-5E96-68E5-F491052D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611" y="1259023"/>
            <a:ext cx="1064277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D36C53-0EE8-F169-E079-62FEB5549ACE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2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CB49-173E-7042-0B9A-27C71CB7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F648B-0B81-E635-383B-4330B10B3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A116-FB3F-CC3B-1AB3-14F82377D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047619-8869-7710-784F-A176E1295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876" y="1205071"/>
            <a:ext cx="9372247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A3859A-6DD8-1DFE-23A0-FD3434373EE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10505839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 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2. Euler Methods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3. One step methods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4. Multi-step methods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5.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079153-E2C6-DB9B-A003-3FF42334BAC2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E498-366A-2134-B839-61217E24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3B7F7-B4D8-3746-BEBC-A8B49BAD3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9FFBD-15A4-25E3-120A-7C925855F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ACCE9C6-D24C-2A5F-50D4-3D74A76F7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572" y="1168200"/>
            <a:ext cx="9328856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2DEC9F-6B32-5DA3-EA0F-F4A6CD3999A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43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05BB-2268-2760-B709-41A0A87F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696FC-608D-099D-4D12-ED55BBBAD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1831D-5A5C-C68C-0C31-A3A1B5F9B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3096071-CE19-5385-78FC-81683A7D6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845" y="1134001"/>
            <a:ext cx="9291234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439FE4-7B76-28CC-57FB-718E8C4F8FB4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1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04DF-F196-C6E0-9248-83952B97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8986A-E84B-25C2-A04E-356F548F9C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14F84-4D7A-160B-712B-646B282D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7285C5-DACC-B5CB-0DE8-20DAFB7D1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181" y="1126912"/>
            <a:ext cx="9395637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E03323-7A88-4AD9-6C1A-550EB4B275F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73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F12A-26DE-A7FA-32BC-AF22DDFD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31CC-398F-A705-D182-F5345BF07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9F4F-D648-9C77-5424-4E54559605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5C4AE4-5827-62F5-2D68-C5C1D8D7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406" y="1202400"/>
            <a:ext cx="9370111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AD3381-D7B5-FAF5-731C-A0467076971F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69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C135-A605-6421-455A-9609A462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Euler (implicit)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589C6-89D0-1E01-79C8-3E85F7D15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E2716-0911-D78C-2B04-B23B49FCE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1" name="Content Placeholder 10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EE542253-06E8-D099-EDF3-4A93BB84D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93" y="1190110"/>
            <a:ext cx="10796137" cy="50292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851DB4-9240-F1A9-5E6A-5B10C83D33A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8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3F2F-D9E8-DE50-CCF9-FBA5F4A7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Euler (implicit)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0D147-3B9E-77BA-BB61-4EA5C8606F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4906F-8C88-55B0-430B-ED4E3B8D4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762F452-66B3-32D4-CE67-FA3357909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096" y="1123199"/>
            <a:ext cx="937580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1F98E4-1691-7338-F71E-342FA890CE5A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1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AF54-F22B-F933-CBF3-A3F69553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example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EC114-1D75-84FD-1204-A7C8613D7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2758-D1CF-CA47-D6A5-DB815C42D5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8A6D1E2-5A5F-6E16-967E-9B9119095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27" y="1259023"/>
            <a:ext cx="10571946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CE7D07-E1FA-3041-797A-CB87F53924CC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5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3. One step methods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AF54-F22B-F933-CBF3-A3F69553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study of one-step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EC114-1D75-84FD-1204-A7C8613D7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2758-D1CF-CA47-D6A5-DB815C42D5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Content Placeholder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78819E2-76D8-47BB-944F-345F11F6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066" y="1054799"/>
            <a:ext cx="10571044" cy="50292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21D572-9C0B-F744-22B1-3BDFEF91548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4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6C22-97BA-5553-CA87-38951D21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study of one-step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7FD83-8BA6-9D9E-5842-6D157AA4F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01257-E237-3902-E99F-9D56CC1CE1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D437B5-3B29-C9F1-DD9E-178622164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75" y="1252993"/>
            <a:ext cx="10611650" cy="505780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60C579-F399-C2F4-A494-5DA7CF430C6F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1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172DD-2A2F-BC07-BDF7-D7BFA8998F34}"/>
              </a:ext>
            </a:extLst>
          </p:cNvPr>
          <p:cNvSpPr/>
          <p:nvPr/>
        </p:nvSpPr>
        <p:spPr>
          <a:xfrm>
            <a:off x="410402" y="6438899"/>
            <a:ext cx="11467274" cy="3281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952-3FA4-1E66-9B00-1BF7C432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93A96-29F7-3127-01E0-EE753CF407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25E6-1D37-10D9-798F-5DC59E2C1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Content Placeholder 6" descr="A white box with black text and numbers&#10;&#10;Description automatically generated">
            <a:extLst>
              <a:ext uri="{FF2B5EF4-FFF2-40B4-BE49-F238E27FC236}">
                <a16:creationId xmlns:a16="http://schemas.microsoft.com/office/drawing/2014/main" id="{64D5699B-7B36-3CF6-7DC3-B3F0B5CE8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610" y="1168200"/>
            <a:ext cx="10642779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87C45-5DC6-7421-D439-049A874BCDB8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5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DA7A-0972-F336-3F40-945DEAEC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accuracy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AD83C-9D3A-4CC2-FA9A-0C544CC410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F13A-0651-E2EC-612B-EA90682B0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E2FBDE-6AA7-EE42-1F81-6B19BB25C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024" y="1281600"/>
            <a:ext cx="9349952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66F187-5AD4-C6C9-FF47-5ECB04A3CC2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5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DA7A-0972-F336-3F40-945DEAEC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AD83C-9D3A-4CC2-FA9A-0C544CC410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F13A-0651-E2EC-612B-EA90682B0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66F187-5AD4-C6C9-FF47-5ECB04A3CC2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0" name="Content Placeholder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C98F92E-BF36-BF0F-6E95-0B55CD9BD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640" y="1123199"/>
            <a:ext cx="10588720" cy="5029200"/>
          </a:xfrm>
        </p:spPr>
      </p:pic>
    </p:spTree>
    <p:extLst>
      <p:ext uri="{BB962C8B-B14F-4D97-AF65-F5344CB8AC3E}">
        <p14:creationId xmlns:p14="http://schemas.microsoft.com/office/powerpoint/2010/main" val="1047254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E929-B263-558B-733E-6B726B44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099A58-D2AB-AAD5-C901-7CD3C0664A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F0A0E-39C3-E209-81AA-9FFFD3E6D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506C47-B27C-24D2-1CF0-D822AB9F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62" y="1168200"/>
            <a:ext cx="106992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BA7F98-D609-F566-C73E-EBE43D7FE414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8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65C3-0D61-46B1-5890-1FF335C8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D8C98-7468-38BA-A070-55DBAA546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C0924-C7D3-DF5A-D06F-8E6D88DAF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61FC3A8-5E83-3380-6BFA-DAC3E8ACA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136" y="1168200"/>
            <a:ext cx="10653728" cy="50292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555A90-A79F-1218-200F-7948D38F9B49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C886-F15F-6FDE-6D8D-C0C6E0B4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FB534-BD2E-B965-4C6C-100ED15603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45F5E-1097-0B2D-17C3-F0B3DF3B6D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17D42674-6615-A1B5-9ED3-2D3CCD42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640" y="1168200"/>
            <a:ext cx="10588720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0A03BF-29E2-0B96-2582-C19F556D7198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8C13-DECD-5273-8FCE-CEC25C83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Runge 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03592-3D2E-EFF9-6761-BFEE9BD2C4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2741-E833-F69D-B9E3-E53A139D5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A82D9C4-52DE-0652-B97F-CA9D65172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905" y="1281600"/>
            <a:ext cx="10708190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1B7CCF-6025-8180-08AC-659FC82BA08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194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619E-AC45-69A8-EDA1-E3E4F47F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Runge 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C65AD-52D9-5550-707C-0E04945CF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9703A-1AE9-95E5-E24E-63BE9A1197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0D85C7C-37B3-D098-D93D-FCEFCBCF6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601" y="1281600"/>
            <a:ext cx="10671499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A86070-9E8E-2E97-D33F-D12980B73DC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27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1641-618D-C78E-1A4F-19647AE8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Butcher’s Tableaux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C7A82-BD6B-BA1A-0196-E7F1AB438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06B10-9771-2E0D-336C-CEC86C193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67DFE0-0CFD-DC47-4AD2-7FE44F648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351" y="1281600"/>
            <a:ext cx="1073729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DBE21C-A8E6-8165-B477-B2D9D960822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94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9CBD-5F61-FB3B-0524-799D269F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 </a:t>
            </a:r>
            <a:r>
              <a:rPr lang="en-US" dirty="0" err="1"/>
              <a:t>Kutta</a:t>
            </a:r>
            <a:r>
              <a:rPr lang="en-US" dirty="0"/>
              <a:t> 4 (RK4)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B0FA-1C9E-BA83-D29A-694236E02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E6B47-66E6-2730-2EC9-1D97E2DCD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Content Placeholder 6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C4754A1F-5ED4-90CD-F8E5-CFE34ECD0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39" y="1168200"/>
            <a:ext cx="10644842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72DD90-AD10-2D43-4F5A-ED70D257A626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72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741-0631-E6BB-76AA-DF1CF26A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famous example – The Lorenz system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6626D-3159-3955-1ABD-4AA33E9BC4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D2B1-6665-0061-0BB6-AF167D1CE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535A7A-4F06-5B5A-9A28-67730698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44" y="1153972"/>
            <a:ext cx="4245117" cy="50576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028059-674E-7FC9-6940-DED5972C753D}"/>
              </a:ext>
            </a:extLst>
          </p:cNvPr>
          <p:cNvSpPr/>
          <p:nvPr/>
        </p:nvSpPr>
        <p:spPr>
          <a:xfrm>
            <a:off x="857250" y="6419907"/>
            <a:ext cx="11020425" cy="278294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B3296-2BE4-35CF-369C-975104B7F1F7}"/>
              </a:ext>
            </a:extLst>
          </p:cNvPr>
          <p:cNvSpPr/>
          <p:nvPr/>
        </p:nvSpPr>
        <p:spPr>
          <a:xfrm>
            <a:off x="1180058" y="5859097"/>
            <a:ext cx="4572000" cy="352532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sz="1200" dirty="0">
                <a:hlinkClick r:id="rId4"/>
              </a:rPr>
              <a:t>https://matplotlib.org/stable/gallery/mplot3d/lorenz_attractor.html</a:t>
            </a:r>
            <a:endParaRPr lang="en-US" sz="1200" dirty="0"/>
          </a:p>
          <a:p>
            <a:pPr algn="l"/>
            <a:endParaRPr lang="en-US" sz="1200" dirty="0"/>
          </a:p>
        </p:txBody>
      </p:sp>
      <p:pic>
        <p:nvPicPr>
          <p:cNvPr id="21" name="Picture 20" descr="A graph with a blue swirl&#10;&#10;Description automatically generated">
            <a:extLst>
              <a:ext uri="{FF2B5EF4-FFF2-40B4-BE49-F238E27FC236}">
                <a16:creationId xmlns:a16="http://schemas.microsoft.com/office/drawing/2014/main" id="{D6199634-20A0-2FE4-F851-3BFCECB14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688" y="2698809"/>
            <a:ext cx="2978297" cy="3085303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9FB2D63-F8CE-20C6-901B-2D33DDF56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89" y="1153971"/>
            <a:ext cx="2978297" cy="14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3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5B6-A837-EC85-5D65-6C64C36A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on Runge </a:t>
            </a:r>
            <a:r>
              <a:rPr lang="en-US" dirty="0" err="1"/>
              <a:t>Kutta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D5D85-0720-FDB9-AE45-C9AE780C84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841EF-15CE-8B55-E862-4C18D6A4F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Content Placeholder 6" descr="A close-up of a text&#10;&#10;Description automatically generated">
            <a:extLst>
              <a:ext uri="{FF2B5EF4-FFF2-40B4-BE49-F238E27FC236}">
                <a16:creationId xmlns:a16="http://schemas.microsoft.com/office/drawing/2014/main" id="{327D4293-B576-0AA1-96F0-107945D2E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06" y="1168200"/>
            <a:ext cx="106903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2B8D0D-1FFB-6776-D6C7-46F9BCF61AD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29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F599-0CF0-5427-10C1-EAD2A17E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https://www.youtube.com/watch?v=cb5KnYj3fNY&amp;t=189s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AEF23-D73F-6B03-C263-192E8B6A47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BCF71-A7AD-CAC2-8058-283ECB858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F24C329-A830-1C5C-028F-447A9A91C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0730" y="1741791"/>
            <a:ext cx="7476891" cy="4098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BC517-586A-5F14-EF86-E436DB0D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054" y="619458"/>
            <a:ext cx="3387040" cy="90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B680D-F40A-2643-89BC-DF3BD47465E3}"/>
              </a:ext>
            </a:extLst>
          </p:cNvPr>
          <p:cNvSpPr txBox="1"/>
          <p:nvPr/>
        </p:nvSpPr>
        <p:spPr>
          <a:xfrm>
            <a:off x="508906" y="1156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https://www.youtube.com/watch?v=dShtlMl69kY</a:t>
            </a:r>
          </a:p>
        </p:txBody>
      </p:sp>
    </p:spTree>
    <p:extLst>
      <p:ext uri="{BB962C8B-B14F-4D97-AF65-F5344CB8AC3E}">
        <p14:creationId xmlns:p14="http://schemas.microsoft.com/office/powerpoint/2010/main" val="196607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5.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83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05987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E5BCB1-3797-84F8-F394-B7BAE7890510}"/>
              </a:ext>
            </a:extLst>
          </p:cNvPr>
          <p:cNvSpPr/>
          <p:nvPr/>
        </p:nvSpPr>
        <p:spPr>
          <a:xfrm>
            <a:off x="857250" y="6379200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E7D88BF-1900-E644-0DA1-26CB712A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91" y="1259025"/>
            <a:ext cx="107781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9F66-E5EA-DEFB-094E-915CFD10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2B67D-0A0B-61EA-E931-1B95D8480F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8EA37-5A98-D834-9DD4-953645449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454157A-DCE6-7726-3B90-79161C9BE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41" y="1214152"/>
            <a:ext cx="11745317" cy="484632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7A4626-3205-1638-385D-5D0A3F6116A2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4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2AF1-1DDE-9D56-F1C0-500F1042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7CBBBB-C6BE-970E-CF67-3F84EF4BE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A10DB-B30C-6BC0-C240-308086F8C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E3370-A993-BDA9-6916-B1AE6FAD7E3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0" name="Content Placeholder 9" descr="A white sheet with black text&#10;&#10;Description automatically generated">
            <a:extLst>
              <a:ext uri="{FF2B5EF4-FFF2-40B4-BE49-F238E27FC236}">
                <a16:creationId xmlns:a16="http://schemas.microsoft.com/office/drawing/2014/main" id="{59244229-C60C-DC7A-C281-4640B5672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71"/>
          <a:stretch/>
        </p:blipFill>
        <p:spPr>
          <a:xfrm>
            <a:off x="458316" y="1134001"/>
            <a:ext cx="11275367" cy="5029200"/>
          </a:xfrm>
        </p:spPr>
      </p:pic>
    </p:spTree>
    <p:extLst>
      <p:ext uri="{BB962C8B-B14F-4D97-AF65-F5344CB8AC3E}">
        <p14:creationId xmlns:p14="http://schemas.microsoft.com/office/powerpoint/2010/main" val="2832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361C-E9DC-00B1-2D94-21FD48EE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C3847-8A20-F8E2-8305-0C1BF8C70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94911-37E3-12B7-5D2F-2678AFFE2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6" descr="A close-up of a math problem&#10;&#10;Description automatically generated">
            <a:extLst>
              <a:ext uri="{FF2B5EF4-FFF2-40B4-BE49-F238E27FC236}">
                <a16:creationId xmlns:a16="http://schemas.microsoft.com/office/drawing/2014/main" id="{96A60DE5-3535-08EB-D9C7-B33F11A83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356" y="1202400"/>
            <a:ext cx="106992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B00EF8-175E-098C-E68B-EC05068F78DC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9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361C-E9DC-00B1-2D94-21FD48EE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– Initial Value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C3847-8A20-F8E2-8305-0C1BF8C70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94911-37E3-12B7-5D2F-2678AFFE2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4F894-5671-F091-019D-9BFA3DC4B59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FAB012-BE82-2493-4844-3BD110DF4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19" y="1247401"/>
            <a:ext cx="1068148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1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BB89-25E7-8B21-148A-401CEA95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5C7E1-AD19-871A-6787-218BB05DB9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3C38B-5119-9AB6-33D8-EC9D989A4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E089A493-1A8E-83AE-3E6D-81DB8BCE2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52" b="823"/>
          <a:stretch/>
        </p:blipFill>
        <p:spPr>
          <a:xfrm>
            <a:off x="828740" y="1247401"/>
            <a:ext cx="10534519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A90564-A5C6-21DE-C97B-006D5EB0D9C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84020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5820</TotalTime>
  <Words>866</Words>
  <Application>Microsoft Office PowerPoint</Application>
  <PresentationFormat>Widescreen</PresentationFormat>
  <Paragraphs>136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Siemens Sans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(5/7) Ordinary Differential equations</vt:lpstr>
      <vt:lpstr>Outline</vt:lpstr>
      <vt:lpstr>1. Introduction</vt:lpstr>
      <vt:lpstr>A famous example – The Lorenz system</vt:lpstr>
      <vt:lpstr>Definition</vt:lpstr>
      <vt:lpstr>Remark</vt:lpstr>
      <vt:lpstr>Remark</vt:lpstr>
      <vt:lpstr>Definition – Initial Value Problem</vt:lpstr>
      <vt:lpstr>A simple example</vt:lpstr>
      <vt:lpstr>Numerical approximation</vt:lpstr>
      <vt:lpstr>Numerical approximation</vt:lpstr>
      <vt:lpstr>2. Euler Methods</vt:lpstr>
      <vt:lpstr>The forward Euler problem</vt:lpstr>
      <vt:lpstr>Convergence</vt:lpstr>
      <vt:lpstr>Convergence</vt:lpstr>
      <vt:lpstr>Consistency</vt:lpstr>
      <vt:lpstr>Stability</vt:lpstr>
      <vt:lpstr>Back to convergence</vt:lpstr>
      <vt:lpstr>Example 1</vt:lpstr>
      <vt:lpstr>Example 2</vt:lpstr>
      <vt:lpstr>Example 2</vt:lpstr>
      <vt:lpstr>Example 3</vt:lpstr>
      <vt:lpstr>Example 3</vt:lpstr>
      <vt:lpstr>Backward Euler (implicit)</vt:lpstr>
      <vt:lpstr>Backward Euler (implicit)</vt:lpstr>
      <vt:lpstr>Back to example 3</vt:lpstr>
      <vt:lpstr>3. One step methods</vt:lpstr>
      <vt:lpstr>General study of one-step methods</vt:lpstr>
      <vt:lpstr>General study of one-step methods</vt:lpstr>
      <vt:lpstr>PowerPoint Presentation</vt:lpstr>
      <vt:lpstr>Order of accuracy</vt:lpstr>
      <vt:lpstr>Runge-Kutta methods</vt:lpstr>
      <vt:lpstr>Runge-Kutta methods</vt:lpstr>
      <vt:lpstr>Runge-Kutta methods</vt:lpstr>
      <vt:lpstr>Runge-Kutta methods</vt:lpstr>
      <vt:lpstr>Examples of Runge Kutta method</vt:lpstr>
      <vt:lpstr>Examples of Runge Kutta method</vt:lpstr>
      <vt:lpstr>Butcher’s Tableaux</vt:lpstr>
      <vt:lpstr>Runge Kutta 4 (RK4)</vt:lpstr>
      <vt:lpstr>Remarks on Runge Kutta</vt:lpstr>
      <vt:lpstr>https://www.youtube.com/watch?v=cb5KnYj3fNY&amp;t=189s </vt:lpstr>
      <vt:lpstr>5.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Template;C_Unrestricted</cp:keywords>
  <dc:description>Version 3.4.3
January 2023</dc:description>
  <cp:lastModifiedBy>Beriot, Hadrien (DI SW PLM STS SDDEV MECH PHY ACOU)</cp:lastModifiedBy>
  <cp:revision>196</cp:revision>
  <dcterms:created xsi:type="dcterms:W3CDTF">2024-05-09T06:24:37Z</dcterms:created>
  <dcterms:modified xsi:type="dcterms:W3CDTF">2024-11-25T21:17:17Z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Unrestricted</vt:lpwstr>
  </property>
  <property fmtid="{D5CDD505-2E9C-101B-9397-08002B2CF9AE}" pid="12" name="sodocoClasLang">
    <vt:lpwstr>Unrestricted</vt:lpwstr>
  </property>
  <property fmtid="{D5CDD505-2E9C-101B-9397-08002B2CF9AE}" pid="13" name="sodocoClasLangId">
    <vt:i4>0</vt:i4>
  </property>
  <property fmtid="{D5CDD505-2E9C-101B-9397-08002B2CF9AE}" pid="14" name="sodocoClasId">
    <vt:i4>0</vt:i4>
  </property>
</Properties>
</file>